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278"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96" autoAdjust="0"/>
    <p:restoredTop sz="94660"/>
  </p:normalViewPr>
  <p:slideViewPr>
    <p:cSldViewPr>
      <p:cViewPr varScale="1">
        <p:scale>
          <a:sx n="45" d="100"/>
          <a:sy n="45" d="100"/>
        </p:scale>
        <p:origin x="-126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1CDE8458-2445-4BCD-8D4C-B96674BCCF9B}" type="datetimeFigureOut">
              <a:rPr lang="en-US" smtClean="0"/>
              <a:pPr/>
              <a:t>9/2/2010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7B65EEB-35D5-4902-A23A-83F2B9C568DE}"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CDE8458-2445-4BCD-8D4C-B96674BCCF9B}" type="datetimeFigureOut">
              <a:rPr lang="en-US" smtClean="0"/>
              <a:pPr/>
              <a:t>9/2/2010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7B65EEB-35D5-4902-A23A-83F2B9C568DE}"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CDE8458-2445-4BCD-8D4C-B96674BCCF9B}" type="datetimeFigureOut">
              <a:rPr lang="en-US" smtClean="0"/>
              <a:pPr/>
              <a:t>9/2/2010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7B65EEB-35D5-4902-A23A-83F2B9C568DE}"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CDE8458-2445-4BCD-8D4C-B96674BCCF9B}" type="datetimeFigureOut">
              <a:rPr lang="en-US" smtClean="0"/>
              <a:pPr/>
              <a:t>9/2/2010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7B65EEB-35D5-4902-A23A-83F2B9C568DE}"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DE8458-2445-4BCD-8D4C-B96674BCCF9B}" type="datetimeFigureOut">
              <a:rPr lang="en-US" smtClean="0"/>
              <a:pPr/>
              <a:t>9/2/2010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7B65EEB-35D5-4902-A23A-83F2B9C568DE}"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1CDE8458-2445-4BCD-8D4C-B96674BCCF9B}" type="datetimeFigureOut">
              <a:rPr lang="en-US" smtClean="0"/>
              <a:pPr/>
              <a:t>9/2/2010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7B65EEB-35D5-4902-A23A-83F2B9C568DE}"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1CDE8458-2445-4BCD-8D4C-B96674BCCF9B}" type="datetimeFigureOut">
              <a:rPr lang="en-US" smtClean="0"/>
              <a:pPr/>
              <a:t>9/2/2010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B7B65EEB-35D5-4902-A23A-83F2B9C568DE}"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1CDE8458-2445-4BCD-8D4C-B96674BCCF9B}" type="datetimeFigureOut">
              <a:rPr lang="en-US" smtClean="0"/>
              <a:pPr/>
              <a:t>9/2/2010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B7B65EEB-35D5-4902-A23A-83F2B9C568DE}"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DE8458-2445-4BCD-8D4C-B96674BCCF9B}" type="datetimeFigureOut">
              <a:rPr lang="en-US" smtClean="0"/>
              <a:pPr/>
              <a:t>9/2/2010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B7B65EEB-35D5-4902-A23A-83F2B9C568DE}"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DE8458-2445-4BCD-8D4C-B96674BCCF9B}" type="datetimeFigureOut">
              <a:rPr lang="en-US" smtClean="0"/>
              <a:pPr/>
              <a:t>9/2/2010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7B65EEB-35D5-4902-A23A-83F2B9C568DE}"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DE8458-2445-4BCD-8D4C-B96674BCCF9B}" type="datetimeFigureOut">
              <a:rPr lang="en-US" smtClean="0"/>
              <a:pPr/>
              <a:t>9/2/2010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7B65EEB-35D5-4902-A23A-83F2B9C568DE}"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0066"/>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DE8458-2445-4BCD-8D4C-B96674BCCF9B}" type="datetimeFigureOut">
              <a:rPr lang="en-US" smtClean="0"/>
              <a:pPr/>
              <a:t>9/2/2010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B65EEB-35D5-4902-A23A-83F2B9C568DE}"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3.gi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3d-pictures-smile-is-cute-flowers[1].jpg"/>
          <p:cNvPicPr>
            <a:picLocks noChangeAspect="1"/>
          </p:cNvPicPr>
          <p:nvPr/>
        </p:nvPicPr>
        <p:blipFill>
          <a:blip r:embed="rId2" cstate="print"/>
          <a:stretch>
            <a:fillRect/>
          </a:stretch>
        </p:blipFill>
        <p:spPr>
          <a:xfrm>
            <a:off x="1" y="0"/>
            <a:ext cx="9143999" cy="6858000"/>
          </a:xfrm>
          <a:prstGeom prst="rect">
            <a:avLst/>
          </a:prstGeom>
        </p:spPr>
      </p:pic>
      <p:sp>
        <p:nvSpPr>
          <p:cNvPr id="6" name="Subtitle 5"/>
          <p:cNvSpPr>
            <a:spLocks noGrp="1"/>
          </p:cNvSpPr>
          <p:nvPr>
            <p:ph type="subTitle" idx="1"/>
          </p:nvPr>
        </p:nvSpPr>
        <p:spPr>
          <a:xfrm>
            <a:off x="1428728" y="5715016"/>
            <a:ext cx="6400800" cy="785794"/>
          </a:xfrm>
        </p:spPr>
        <p:txBody>
          <a:bodyPr/>
          <a:lstStyle/>
          <a:p>
            <a:r>
              <a:rPr lang="en-A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rgbClr val="FF0066">
                      <a:alpha val="40000"/>
                    </a:srgbClr>
                  </a:glow>
                  <a:reflection blurRad="12700" stA="28000" endPos="45000" dist="1000" dir="5400000" sy="-100000" algn="bl" rotWithShape="0"/>
                </a:effectLst>
              </a:rPr>
              <a:t>By CHANTAL Williams</a:t>
            </a:r>
            <a:endParaRPr lang="en-AU" dirty="0">
              <a:effectLst>
                <a:glow rad="228600">
                  <a:srgbClr val="FF0066">
                    <a:alpha val="40000"/>
                  </a:srgbClr>
                </a:glow>
                <a:reflection blurRad="12700" stA="28000" endPos="45000" dist="1000" dir="5400000" sy="-100000" algn="bl" rotWithShape="0"/>
              </a:effectLst>
            </a:endParaRPr>
          </a:p>
        </p:txBody>
      </p:sp>
      <p:sp>
        <p:nvSpPr>
          <p:cNvPr id="7" name="Rectangle 6"/>
          <p:cNvSpPr/>
          <p:nvPr/>
        </p:nvSpPr>
        <p:spPr>
          <a:xfrm>
            <a:off x="714348" y="285728"/>
            <a:ext cx="7684348"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5">
                      <a:satMod val="175000"/>
                      <a:alpha val="40000"/>
                    </a:schemeClr>
                  </a:glow>
                  <a:reflection blurRad="12700" stA="28000" endPos="45000" dist="1000" dir="5400000" sy="-100000" algn="bl" rotWithShape="0"/>
                </a:effectLst>
              </a:rPr>
              <a:t>Feelings and </a:t>
            </a:r>
            <a:r>
              <a:rPr lang="en-US" sz="5400" b="1" cap="all" spc="0" dirty="0" smtClean="0">
                <a:ln w="381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5">
                      <a:satMod val="175000"/>
                      <a:alpha val="40000"/>
                    </a:schemeClr>
                  </a:glow>
                  <a:reflection blurRad="12700" stA="28000" endPos="45000" dist="1000" dir="5400000" sy="-100000" algn="bl" rotWithShape="0"/>
                </a:effectLst>
              </a:rPr>
              <a:t>emotions</a:t>
            </a:r>
            <a:endParaRPr lang="en-US" sz="5400" b="1" cap="all" spc="0" dirty="0">
              <a:ln w="381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5">
                    <a:satMod val="175000"/>
                    <a:alpha val="40000"/>
                  </a:schemeClr>
                </a:glow>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www.clker.com/cliparts/e/d/1/e/1194986474801021798smiley120.svg.med.png"/>
          <p:cNvPicPr>
            <a:picLocks noChangeAspect="1" noChangeArrowheads="1"/>
          </p:cNvPicPr>
          <p:nvPr/>
        </p:nvPicPr>
        <p:blipFill>
          <a:blip r:embed="rId2" cstate="print"/>
          <a:srcRect/>
          <a:stretch>
            <a:fillRect/>
          </a:stretch>
        </p:blipFill>
        <p:spPr bwMode="auto">
          <a:xfrm>
            <a:off x="1500166" y="642894"/>
            <a:ext cx="6215106" cy="6215106"/>
          </a:xfrm>
          <a:prstGeom prst="rect">
            <a:avLst/>
          </a:prstGeom>
          <a:noFill/>
        </p:spPr>
      </p:pic>
      <p:sp>
        <p:nvSpPr>
          <p:cNvPr id="2" name="Title 1"/>
          <p:cNvSpPr>
            <a:spLocks noGrp="1"/>
          </p:cNvSpPr>
          <p:nvPr>
            <p:ph type="title"/>
          </p:nvPr>
        </p:nvSpPr>
        <p:spPr>
          <a:xfrm>
            <a:off x="500034" y="928670"/>
            <a:ext cx="8229600" cy="1143000"/>
          </a:xfrm>
        </p:spPr>
        <p:txBody>
          <a:bodyPr/>
          <a:lstStyle/>
          <a:p>
            <a:r>
              <a:rPr lang="en-AU"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5">
                      <a:satMod val="175000"/>
                      <a:alpha val="40000"/>
                    </a:schemeClr>
                  </a:glow>
                  <a:reflection blurRad="12700" stA="28000" endPos="45000" dist="1000" dir="5400000" sy="-100000" algn="bl" rotWithShape="0"/>
                </a:effectLst>
              </a:rPr>
              <a:t>Gooberish</a:t>
            </a:r>
            <a:endParaRPr lang="en-AU" dirty="0">
              <a:effectLst>
                <a:glow rad="228600">
                  <a:schemeClr val="accent5">
                    <a:satMod val="175000"/>
                    <a:alpha val="40000"/>
                  </a:schemeClr>
                </a:glow>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profilefiend.com/Images2/Animated_Glitter/images/smiley_face_glitter.gif"/>
          <p:cNvPicPr>
            <a:picLocks noChangeAspect="1" noChangeArrowheads="1" noCrop="1"/>
          </p:cNvPicPr>
          <p:nvPr/>
        </p:nvPicPr>
        <p:blipFill>
          <a:blip r:embed="rId2" cstate="print"/>
          <a:srcRect/>
          <a:stretch>
            <a:fillRect/>
          </a:stretch>
        </p:blipFill>
        <p:spPr bwMode="auto">
          <a:xfrm>
            <a:off x="1285852" y="468167"/>
            <a:ext cx="6643734" cy="6389833"/>
          </a:xfrm>
          <a:prstGeom prst="rect">
            <a:avLst/>
          </a:prstGeom>
          <a:noFill/>
        </p:spPr>
      </p:pic>
      <p:sp>
        <p:nvSpPr>
          <p:cNvPr id="2" name="Title 1"/>
          <p:cNvSpPr>
            <a:spLocks noGrp="1"/>
          </p:cNvSpPr>
          <p:nvPr>
            <p:ph type="title"/>
          </p:nvPr>
        </p:nvSpPr>
        <p:spPr>
          <a:xfrm>
            <a:off x="3500430" y="357166"/>
            <a:ext cx="8229600" cy="1143000"/>
          </a:xfrm>
        </p:spPr>
        <p:txBody>
          <a:bodyPr/>
          <a:lstStyle/>
          <a:p>
            <a:r>
              <a:rPr lang="en-A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5">
                      <a:satMod val="175000"/>
                      <a:alpha val="40000"/>
                    </a:schemeClr>
                  </a:glow>
                  <a:reflection blurRad="12700" stA="28000" endPos="45000" dist="1000" dir="5400000" sy="-100000" algn="bl" rotWithShape="0"/>
                </a:effectLst>
              </a:rPr>
              <a:t>Glittery</a:t>
            </a:r>
            <a:endParaRPr lang="en-AU" dirty="0">
              <a:effectLst>
                <a:glow rad="228600">
                  <a:schemeClr val="accent5">
                    <a:satMod val="175000"/>
                    <a:alpha val="40000"/>
                  </a:schemeClr>
                </a:glow>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www.dreamstime.com/think-green-smiley-face-cartoon-characters-thumb3877482.jpg"/>
          <p:cNvPicPr>
            <a:picLocks noChangeAspect="1" noChangeArrowheads="1"/>
          </p:cNvPicPr>
          <p:nvPr/>
        </p:nvPicPr>
        <p:blipFill>
          <a:blip r:embed="rId2" cstate="print"/>
          <a:srcRect/>
          <a:stretch>
            <a:fillRect/>
          </a:stretch>
        </p:blipFill>
        <p:spPr bwMode="auto">
          <a:xfrm>
            <a:off x="428596" y="321446"/>
            <a:ext cx="8143932" cy="6107949"/>
          </a:xfrm>
          <a:prstGeom prst="rect">
            <a:avLst/>
          </a:prstGeom>
          <a:noFill/>
        </p:spPr>
      </p:pic>
      <p:sp>
        <p:nvSpPr>
          <p:cNvPr id="2" name="Title 1"/>
          <p:cNvSpPr>
            <a:spLocks noGrp="1"/>
          </p:cNvSpPr>
          <p:nvPr>
            <p:ph type="title"/>
          </p:nvPr>
        </p:nvSpPr>
        <p:spPr/>
        <p:txBody>
          <a:bodyPr/>
          <a:lstStyle/>
          <a:p>
            <a:r>
              <a:rPr lang="en-A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5">
                      <a:satMod val="175000"/>
                      <a:alpha val="40000"/>
                    </a:schemeClr>
                  </a:glow>
                  <a:reflection blurRad="12700" stA="28000" endPos="45000" dist="1000" dir="5400000" sy="-100000" algn="bl" rotWithShape="0"/>
                </a:effectLst>
              </a:rPr>
              <a:t>Earthy</a:t>
            </a:r>
            <a:endParaRPr lang="en-AU" dirty="0">
              <a:effectLst>
                <a:glow rad="228600">
                  <a:schemeClr val="accent5">
                    <a:satMod val="175000"/>
                    <a:alpha val="40000"/>
                  </a:schemeClr>
                </a:glow>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www.clker.com/cliparts/c/1/2/3/11949864631307763657smiley107.svg.med.png"/>
          <p:cNvPicPr>
            <a:picLocks noChangeAspect="1" noChangeArrowheads="1"/>
          </p:cNvPicPr>
          <p:nvPr/>
        </p:nvPicPr>
        <p:blipFill>
          <a:blip r:embed="rId2" cstate="print"/>
          <a:srcRect/>
          <a:stretch>
            <a:fillRect/>
          </a:stretch>
        </p:blipFill>
        <p:spPr bwMode="auto">
          <a:xfrm>
            <a:off x="1214414" y="571460"/>
            <a:ext cx="6000792" cy="6000792"/>
          </a:xfrm>
          <a:prstGeom prst="rect">
            <a:avLst/>
          </a:prstGeom>
          <a:noFill/>
        </p:spPr>
      </p:pic>
      <p:sp>
        <p:nvSpPr>
          <p:cNvPr id="2" name="Title 1"/>
          <p:cNvSpPr>
            <a:spLocks noGrp="1"/>
          </p:cNvSpPr>
          <p:nvPr>
            <p:ph type="title"/>
          </p:nvPr>
        </p:nvSpPr>
        <p:spPr/>
        <p:txBody>
          <a:bodyPr/>
          <a:lstStyle/>
          <a:p>
            <a:r>
              <a:rPr lang="en-A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5">
                      <a:satMod val="175000"/>
                      <a:alpha val="40000"/>
                    </a:schemeClr>
                  </a:glow>
                  <a:reflection blurRad="12700" stA="28000" endPos="45000" dist="1000" dir="5400000" sy="-100000" algn="bl" rotWithShape="0"/>
                </a:effectLst>
              </a:rPr>
              <a:t>Amazed</a:t>
            </a:r>
            <a:endParaRPr lang="en-AU" dirty="0">
              <a:effectLst>
                <a:glow rad="228600">
                  <a:schemeClr val="accent5">
                    <a:satMod val="175000"/>
                    <a:alpha val="40000"/>
                  </a:schemeClr>
                </a:glow>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msp156.photobucket.com/albums/t2/trinity_reign/smiley_faces.jpg"/>
          <p:cNvPicPr>
            <a:picLocks noChangeAspect="1" noChangeArrowheads="1"/>
          </p:cNvPicPr>
          <p:nvPr/>
        </p:nvPicPr>
        <p:blipFill>
          <a:blip r:embed="rId2" cstate="print"/>
          <a:srcRect/>
          <a:stretch>
            <a:fillRect/>
          </a:stretch>
        </p:blipFill>
        <p:spPr bwMode="auto">
          <a:xfrm>
            <a:off x="1571604" y="785794"/>
            <a:ext cx="5929354" cy="5780375"/>
          </a:xfrm>
          <a:prstGeom prst="rect">
            <a:avLst/>
          </a:prstGeom>
          <a:noFill/>
        </p:spPr>
      </p:pic>
      <p:sp>
        <p:nvSpPr>
          <p:cNvPr id="2" name="Title 1"/>
          <p:cNvSpPr>
            <a:spLocks noGrp="1"/>
          </p:cNvSpPr>
          <p:nvPr>
            <p:ph type="title"/>
          </p:nvPr>
        </p:nvSpPr>
        <p:spPr/>
        <p:txBody>
          <a:bodyPr/>
          <a:lstStyle/>
          <a:p>
            <a:r>
              <a:rPr lang="en-A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5">
                      <a:satMod val="175000"/>
                      <a:alpha val="40000"/>
                    </a:schemeClr>
                  </a:glow>
                  <a:reflection blurRad="12700" stA="28000" endPos="45000" dist="1000" dir="5400000" sy="-100000" algn="bl" rotWithShape="0"/>
                </a:effectLst>
              </a:rPr>
              <a:t>Mouth Fresher</a:t>
            </a:r>
            <a:endParaRPr lang="en-AU" dirty="0">
              <a:effectLst>
                <a:glow rad="228600">
                  <a:schemeClr val="accent5">
                    <a:satMod val="175000"/>
                    <a:alpha val="40000"/>
                  </a:schemeClr>
                </a:glow>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static-p3.fotolia.com/jpg/00/10/53/82/400_F_10538288_v0FTwOBPA0ZnsHrDDY4tg7gsez0bA9Iv.jpg"/>
          <p:cNvPicPr>
            <a:picLocks noChangeAspect="1" noChangeArrowheads="1"/>
          </p:cNvPicPr>
          <p:nvPr/>
        </p:nvPicPr>
        <p:blipFill>
          <a:blip r:embed="rId2" cstate="print"/>
          <a:srcRect/>
          <a:stretch>
            <a:fillRect/>
          </a:stretch>
        </p:blipFill>
        <p:spPr bwMode="auto">
          <a:xfrm>
            <a:off x="0" y="-42910"/>
            <a:ext cx="9144000" cy="6929486"/>
          </a:xfrm>
          <a:prstGeom prst="rect">
            <a:avLst/>
          </a:prstGeom>
          <a:noFill/>
        </p:spPr>
      </p:pic>
      <p:sp>
        <p:nvSpPr>
          <p:cNvPr id="2" name="Title 1"/>
          <p:cNvSpPr>
            <a:spLocks noGrp="1"/>
          </p:cNvSpPr>
          <p:nvPr>
            <p:ph type="title"/>
          </p:nvPr>
        </p:nvSpPr>
        <p:spPr>
          <a:xfrm>
            <a:off x="642910" y="1785926"/>
            <a:ext cx="8229600" cy="1143000"/>
          </a:xfrm>
        </p:spPr>
        <p:txBody>
          <a:bodyPr/>
          <a:lstStyle/>
          <a:p>
            <a:r>
              <a:rPr lang="en-AU"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Christmassy</a:t>
            </a:r>
            <a:endParaRPr lang="en-AU"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images.paraorkut.com/img/pics/glitters/f/friday_smiley-1188.gif"/>
          <p:cNvPicPr>
            <a:picLocks noChangeAspect="1" noChangeArrowheads="1" noCrop="1"/>
          </p:cNvPicPr>
          <p:nvPr/>
        </p:nvPicPr>
        <p:blipFill>
          <a:blip r:embed="rId2" cstate="print"/>
          <a:srcRect/>
          <a:stretch>
            <a:fillRect/>
          </a:stretch>
        </p:blipFill>
        <p:spPr bwMode="auto">
          <a:xfrm>
            <a:off x="357158" y="234998"/>
            <a:ext cx="8215370" cy="6134796"/>
          </a:xfrm>
          <a:prstGeom prst="rect">
            <a:avLst/>
          </a:prstGeom>
          <a:noFill/>
        </p:spPr>
      </p:pic>
      <p:sp>
        <p:nvSpPr>
          <p:cNvPr id="2" name="Title 1"/>
          <p:cNvSpPr>
            <a:spLocks noGrp="1"/>
          </p:cNvSpPr>
          <p:nvPr>
            <p:ph type="title"/>
          </p:nvPr>
        </p:nvSpPr>
        <p:spPr/>
        <p:txBody>
          <a:bodyPr/>
          <a:lstStyle/>
          <a:p>
            <a:r>
              <a:rPr lang="en-A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5">
                      <a:satMod val="175000"/>
                      <a:alpha val="40000"/>
                    </a:schemeClr>
                  </a:glow>
                  <a:reflection blurRad="12700" stA="28000" endPos="45000" dist="1000" dir="5400000" sy="-100000" algn="bl" rotWithShape="0"/>
                </a:effectLst>
              </a:rPr>
              <a:t>Thank god its Friday</a:t>
            </a:r>
            <a:endParaRPr lang="en-AU" dirty="0">
              <a:effectLst>
                <a:glow rad="228600">
                  <a:schemeClr val="accent5">
                    <a:satMod val="175000"/>
                    <a:alpha val="40000"/>
                  </a:schemeClr>
                </a:glow>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www.clipartguide.com/_small/0808-0710-1516-1323.jpg"/>
          <p:cNvPicPr>
            <a:picLocks noChangeAspect="1" noChangeArrowheads="1"/>
          </p:cNvPicPr>
          <p:nvPr/>
        </p:nvPicPr>
        <p:blipFill>
          <a:blip r:embed="rId2" cstate="print"/>
          <a:srcRect/>
          <a:stretch>
            <a:fillRect/>
          </a:stretch>
        </p:blipFill>
        <p:spPr bwMode="auto">
          <a:xfrm>
            <a:off x="1500166" y="428604"/>
            <a:ext cx="6000791" cy="5928709"/>
          </a:xfrm>
          <a:prstGeom prst="rect">
            <a:avLst/>
          </a:prstGeom>
          <a:noFill/>
        </p:spPr>
      </p:pic>
      <p:sp>
        <p:nvSpPr>
          <p:cNvPr id="2" name="Title 1"/>
          <p:cNvSpPr>
            <a:spLocks noGrp="1"/>
          </p:cNvSpPr>
          <p:nvPr>
            <p:ph type="title"/>
          </p:nvPr>
        </p:nvSpPr>
        <p:spPr/>
        <p:txBody>
          <a:bodyPr/>
          <a:lstStyle/>
          <a:p>
            <a:r>
              <a:rPr lang="en-A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5">
                      <a:satMod val="175000"/>
                      <a:alpha val="40000"/>
                    </a:schemeClr>
                  </a:glow>
                  <a:reflection blurRad="12700" stA="28000" endPos="45000" dist="1000" dir="5400000" sy="-100000" algn="bl" rotWithShape="0"/>
                </a:effectLst>
              </a:rPr>
              <a:t>Flowery</a:t>
            </a:r>
            <a:endParaRPr lang="en-AU" dirty="0">
              <a:effectLst>
                <a:glow rad="228600">
                  <a:schemeClr val="accent5">
                    <a:satMod val="175000"/>
                    <a:alpha val="40000"/>
                  </a:schemeClr>
                </a:glow>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www.oneinhundred.com/upfiles/upimg9/Earth-ball-figure-stress-relie-5086179.jpg"/>
          <p:cNvPicPr>
            <a:picLocks noChangeAspect="1" noChangeArrowheads="1"/>
          </p:cNvPicPr>
          <p:nvPr/>
        </p:nvPicPr>
        <p:blipFill>
          <a:blip r:embed="rId2" cstate="print"/>
          <a:srcRect/>
          <a:stretch>
            <a:fillRect/>
          </a:stretch>
        </p:blipFill>
        <p:spPr bwMode="auto">
          <a:xfrm>
            <a:off x="714348" y="571480"/>
            <a:ext cx="7189364" cy="5286412"/>
          </a:xfrm>
          <a:prstGeom prst="rect">
            <a:avLst/>
          </a:prstGeom>
          <a:noFill/>
        </p:spPr>
      </p:pic>
      <p:sp>
        <p:nvSpPr>
          <p:cNvPr id="2" name="Title 1"/>
          <p:cNvSpPr>
            <a:spLocks noGrp="1"/>
          </p:cNvSpPr>
          <p:nvPr>
            <p:ph type="title"/>
          </p:nvPr>
        </p:nvSpPr>
        <p:spPr/>
        <p:txBody>
          <a:bodyPr/>
          <a:lstStyle/>
          <a:p>
            <a:r>
              <a:rPr lang="en-A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5">
                      <a:satMod val="175000"/>
                      <a:alpha val="40000"/>
                    </a:schemeClr>
                  </a:glow>
                  <a:reflection blurRad="12700" stA="28000" endPos="45000" dist="1000" dir="5400000" sy="-100000" algn="bl" rotWithShape="0"/>
                </a:effectLst>
              </a:rPr>
              <a:t>Eco Friendly</a:t>
            </a:r>
            <a:endParaRPr lang="en-AU" dirty="0">
              <a:effectLst>
                <a:glow rad="228600">
                  <a:schemeClr val="accent5">
                    <a:satMod val="175000"/>
                    <a:alpha val="40000"/>
                  </a:schemeClr>
                </a:glow>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bp1.blogger.com/_NOGmyIOIh0g/SJKx8CwRhLI/AAAAAAAACt8/v9vw_X05UJY/s320/animated_gif_images_for_orkut_scraps.gif"/>
          <p:cNvPicPr>
            <a:picLocks noChangeAspect="1" noChangeArrowheads="1" noCrop="1"/>
          </p:cNvPicPr>
          <p:nvPr/>
        </p:nvPicPr>
        <p:blipFill>
          <a:blip r:embed="rId2" cstate="print"/>
          <a:srcRect/>
          <a:stretch>
            <a:fillRect/>
          </a:stretch>
        </p:blipFill>
        <p:spPr bwMode="auto">
          <a:xfrm>
            <a:off x="357158" y="285728"/>
            <a:ext cx="8286776" cy="6215082"/>
          </a:xfrm>
          <a:prstGeom prst="rect">
            <a:avLst/>
          </a:prstGeom>
          <a:noFill/>
        </p:spPr>
      </p:pic>
      <p:sp>
        <p:nvSpPr>
          <p:cNvPr id="2" name="Title 1"/>
          <p:cNvSpPr>
            <a:spLocks noGrp="1"/>
          </p:cNvSpPr>
          <p:nvPr>
            <p:ph type="title"/>
          </p:nvPr>
        </p:nvSpPr>
        <p:spPr/>
        <p:txBody>
          <a:bodyPr/>
          <a:lstStyle/>
          <a:p>
            <a:r>
              <a:rPr lang="en-A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5">
                      <a:satMod val="175000"/>
                      <a:alpha val="40000"/>
                    </a:schemeClr>
                  </a:glow>
                  <a:reflection blurRad="12700" stA="28000" endPos="45000" dist="1000" dir="5400000" sy="-100000" algn="bl" rotWithShape="0"/>
                </a:effectLst>
              </a:rPr>
              <a:t>Sorry</a:t>
            </a:r>
            <a:endParaRPr lang="en-AU" dirty="0">
              <a:effectLst>
                <a:glow rad="228600">
                  <a:schemeClr val="accent5">
                    <a:satMod val="175000"/>
                    <a:alpha val="40000"/>
                  </a:schemeClr>
                </a:glow>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mages.huffingtonpost.com/gen/43247/original.jpg"/>
          <p:cNvPicPr>
            <a:picLocks noGrp="1" noChangeAspect="1" noChangeArrowheads="1"/>
          </p:cNvPicPr>
          <p:nvPr>
            <p:ph idx="1"/>
          </p:nvPr>
        </p:nvPicPr>
        <p:blipFill>
          <a:blip r:embed="rId2" cstate="print"/>
          <a:srcRect/>
          <a:stretch>
            <a:fillRect/>
          </a:stretch>
        </p:blipFill>
        <p:spPr bwMode="auto">
          <a:xfrm>
            <a:off x="357158" y="428604"/>
            <a:ext cx="8143900" cy="6103000"/>
          </a:xfrm>
          <a:prstGeom prst="rect">
            <a:avLst/>
          </a:prstGeom>
          <a:noFill/>
        </p:spPr>
      </p:pic>
      <p:sp>
        <p:nvSpPr>
          <p:cNvPr id="2" name="Title 1"/>
          <p:cNvSpPr>
            <a:spLocks noGrp="1"/>
          </p:cNvSpPr>
          <p:nvPr>
            <p:ph type="title"/>
          </p:nvPr>
        </p:nvSpPr>
        <p:spPr/>
        <p:txBody>
          <a:bodyPr/>
          <a:lstStyle/>
          <a:p>
            <a:r>
              <a:rPr lang="en-A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5">
                      <a:satMod val="175000"/>
                      <a:alpha val="40000"/>
                    </a:schemeClr>
                  </a:glow>
                  <a:reflection blurRad="12700" stA="28000" endPos="45000" dist="1000" dir="5400000" sy="-100000" algn="bl" rotWithShape="0"/>
                </a:effectLst>
              </a:rPr>
              <a:t>Happy</a:t>
            </a:r>
            <a:endParaRPr lang="en-AU" dirty="0">
              <a:effectLst>
                <a:glow rad="228600">
                  <a:schemeClr val="accent5">
                    <a:satMod val="175000"/>
                    <a:alpha val="40000"/>
                  </a:schemeClr>
                </a:glow>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www.dreamstime.com/smiling-cherry-cartoon-face-thumb2776083.jpg"/>
          <p:cNvPicPr>
            <a:picLocks noChangeAspect="1" noChangeArrowheads="1"/>
          </p:cNvPicPr>
          <p:nvPr/>
        </p:nvPicPr>
        <p:blipFill>
          <a:blip r:embed="rId2" cstate="print"/>
          <a:srcRect/>
          <a:stretch>
            <a:fillRect/>
          </a:stretch>
        </p:blipFill>
        <p:spPr bwMode="auto">
          <a:xfrm>
            <a:off x="500034" y="500042"/>
            <a:ext cx="7977243" cy="5982933"/>
          </a:xfrm>
          <a:prstGeom prst="rect">
            <a:avLst/>
          </a:prstGeom>
          <a:noFill/>
        </p:spPr>
      </p:pic>
      <p:sp>
        <p:nvSpPr>
          <p:cNvPr id="2" name="Title 1"/>
          <p:cNvSpPr>
            <a:spLocks noGrp="1"/>
          </p:cNvSpPr>
          <p:nvPr>
            <p:ph type="title"/>
          </p:nvPr>
        </p:nvSpPr>
        <p:spPr>
          <a:xfrm>
            <a:off x="-1857420" y="357166"/>
            <a:ext cx="8229600" cy="1143000"/>
          </a:xfrm>
        </p:spPr>
        <p:txBody>
          <a:bodyPr/>
          <a:lstStyle/>
          <a:p>
            <a:r>
              <a:rPr lang="en-A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5">
                      <a:satMod val="175000"/>
                      <a:alpha val="40000"/>
                    </a:schemeClr>
                  </a:glow>
                  <a:reflection blurRad="12700" stA="28000" endPos="45000" dist="1000" dir="5400000" sy="-100000" algn="bl" rotWithShape="0"/>
                </a:effectLst>
              </a:rPr>
              <a:t>Hungry</a:t>
            </a:r>
            <a:endParaRPr lang="en-AU" dirty="0">
              <a:effectLst>
                <a:glow rad="228600">
                  <a:schemeClr val="accent5">
                    <a:satMod val="175000"/>
                    <a:alpha val="40000"/>
                  </a:schemeClr>
                </a:glow>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www.picturesof.net/_images_300/Worn_Out_Or_Silly_Mummy_Smiley_Face_Royalty_Free_Clipart_Picture_081017-123363-802009.jpg"/>
          <p:cNvPicPr>
            <a:picLocks noChangeAspect="1" noChangeArrowheads="1"/>
          </p:cNvPicPr>
          <p:nvPr/>
        </p:nvPicPr>
        <p:blipFill>
          <a:blip r:embed="rId2" cstate="print"/>
          <a:srcRect/>
          <a:stretch>
            <a:fillRect/>
          </a:stretch>
        </p:blipFill>
        <p:spPr bwMode="auto">
          <a:xfrm>
            <a:off x="571472" y="571480"/>
            <a:ext cx="7810555" cy="5857916"/>
          </a:xfrm>
          <a:prstGeom prst="rect">
            <a:avLst/>
          </a:prstGeom>
          <a:noFill/>
        </p:spPr>
      </p:pic>
      <p:sp>
        <p:nvSpPr>
          <p:cNvPr id="2" name="Title 1"/>
          <p:cNvSpPr>
            <a:spLocks noGrp="1"/>
          </p:cNvSpPr>
          <p:nvPr>
            <p:ph type="title"/>
          </p:nvPr>
        </p:nvSpPr>
        <p:spPr/>
        <p:txBody>
          <a:bodyPr/>
          <a:lstStyle/>
          <a:p>
            <a:r>
              <a:rPr lang="en-A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5">
                      <a:satMod val="175000"/>
                      <a:alpha val="40000"/>
                    </a:schemeClr>
                  </a:glow>
                  <a:reflection blurRad="12700" stA="28000" endPos="45000" dist="1000" dir="5400000" sy="-100000" algn="bl" rotWithShape="0"/>
                </a:effectLst>
              </a:rPr>
              <a:t>Hurt</a:t>
            </a:r>
            <a:endParaRPr lang="en-AU" dirty="0">
              <a:effectLst>
                <a:glow rad="228600">
                  <a:schemeClr val="accent5">
                    <a:satMod val="175000"/>
                    <a:alpha val="40000"/>
                  </a:schemeClr>
                </a:glow>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th08.deviantart.com/fs39/300W/f/2008/319/5/a/Egyptian_Smiley_Face_Tattoo_by_bandsaw013.jpg"/>
          <p:cNvPicPr>
            <a:picLocks noChangeAspect="1" noChangeArrowheads="1"/>
          </p:cNvPicPr>
          <p:nvPr/>
        </p:nvPicPr>
        <p:blipFill>
          <a:blip r:embed="rId2" cstate="print"/>
          <a:srcRect/>
          <a:stretch>
            <a:fillRect/>
          </a:stretch>
        </p:blipFill>
        <p:spPr bwMode="auto">
          <a:xfrm>
            <a:off x="785786" y="357166"/>
            <a:ext cx="7881993" cy="5911495"/>
          </a:xfrm>
          <a:prstGeom prst="rect">
            <a:avLst/>
          </a:prstGeom>
          <a:noFill/>
        </p:spPr>
      </p:pic>
      <p:sp>
        <p:nvSpPr>
          <p:cNvPr id="2" name="Title 1"/>
          <p:cNvSpPr>
            <a:spLocks noGrp="1"/>
          </p:cNvSpPr>
          <p:nvPr>
            <p:ph type="title"/>
          </p:nvPr>
        </p:nvSpPr>
        <p:spPr>
          <a:xfrm>
            <a:off x="-2071734" y="0"/>
            <a:ext cx="8229600" cy="1143000"/>
          </a:xfrm>
        </p:spPr>
        <p:txBody>
          <a:bodyPr/>
          <a:lstStyle/>
          <a:p>
            <a:r>
              <a:rPr lang="en-A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5">
                      <a:satMod val="175000"/>
                      <a:alpha val="40000"/>
                    </a:schemeClr>
                  </a:glow>
                  <a:reflection blurRad="12700" stA="28000" endPos="45000" dist="1000" dir="5400000" sy="-100000" algn="bl" rotWithShape="0"/>
                </a:effectLst>
              </a:rPr>
              <a:t>Historic</a:t>
            </a:r>
            <a:endParaRPr lang="en-A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5">
                    <a:satMod val="175000"/>
                    <a:alpha val="40000"/>
                  </a:schemeClr>
                </a:glow>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z7x2q[1].jpg"/>
          <p:cNvPicPr>
            <a:picLocks noGrp="1" noChangeAspect="1"/>
          </p:cNvPicPr>
          <p:nvPr>
            <p:ph idx="1"/>
          </p:nvPr>
        </p:nvPicPr>
        <p:blipFill>
          <a:blip r:embed="rId2" cstate="print"/>
          <a:stretch>
            <a:fillRect/>
          </a:stretch>
        </p:blipFill>
        <p:spPr>
          <a:xfrm>
            <a:off x="0" y="5530"/>
            <a:ext cx="9144000" cy="6852470"/>
          </a:xfrm>
        </p:spPr>
      </p:pic>
      <p:sp>
        <p:nvSpPr>
          <p:cNvPr id="2" name="Title 1"/>
          <p:cNvSpPr>
            <a:spLocks noGrp="1"/>
          </p:cNvSpPr>
          <p:nvPr>
            <p:ph type="title"/>
          </p:nvPr>
        </p:nvSpPr>
        <p:spPr>
          <a:xfrm>
            <a:off x="571472" y="2643182"/>
            <a:ext cx="8229600" cy="1143000"/>
          </a:xfrm>
        </p:spPr>
        <p:txBody>
          <a:bodyPr/>
          <a:lstStyle/>
          <a:p>
            <a:r>
              <a:rPr lang="en-AU" dirty="0" smtClean="0">
                <a:solidFill>
                  <a:srgbClr val="7030A0"/>
                </a:solidFill>
                <a:effectLst>
                  <a:glow rad="228600">
                    <a:schemeClr val="accent4">
                      <a:satMod val="175000"/>
                      <a:alpha val="40000"/>
                    </a:schemeClr>
                  </a:glow>
                </a:effectLst>
              </a:rPr>
              <a:t>Resilience Thermometer</a:t>
            </a:r>
            <a:endParaRPr lang="en-AU" dirty="0">
              <a:solidFill>
                <a:srgbClr val="7030A0"/>
              </a:solidFill>
              <a:effectLst>
                <a:glow rad="228600">
                  <a:schemeClr val="accent4">
                    <a:satMod val="175000"/>
                    <a:alpha val="40000"/>
                  </a:schemeClr>
                </a:glow>
              </a:effectLs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ackgrounds_sport_02[1].jpg"/>
          <p:cNvPicPr>
            <a:picLocks noGrp="1" noChangeAspect="1"/>
          </p:cNvPicPr>
          <p:nvPr>
            <p:ph idx="1"/>
          </p:nvPr>
        </p:nvPicPr>
        <p:blipFill>
          <a:blip r:embed="rId2" cstate="print"/>
          <a:stretch>
            <a:fillRect/>
          </a:stretch>
        </p:blipFill>
        <p:spPr>
          <a:xfrm>
            <a:off x="0" y="5529"/>
            <a:ext cx="9144000" cy="6858048"/>
          </a:xfrm>
        </p:spPr>
      </p:pic>
      <p:sp>
        <p:nvSpPr>
          <p:cNvPr id="2" name="Title 1"/>
          <p:cNvSpPr>
            <a:spLocks noGrp="1"/>
          </p:cNvSpPr>
          <p:nvPr>
            <p:ph type="title"/>
          </p:nvPr>
        </p:nvSpPr>
        <p:spPr>
          <a:xfrm>
            <a:off x="914400" y="4357694"/>
            <a:ext cx="8229600" cy="1143000"/>
          </a:xfrm>
        </p:spPr>
        <p:txBody>
          <a:bodyPr/>
          <a:lstStyle/>
          <a:p>
            <a:r>
              <a:rPr lang="en-AU" dirty="0" smtClean="0"/>
              <a:t>Bouncing Back!!!</a:t>
            </a:r>
            <a:endParaRPr lang="en-A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56239" y="0"/>
            <a:ext cx="9528730" cy="6858000"/>
          </a:xfrm>
          <a:prstGeom prst="rect">
            <a:avLst/>
          </a:prstGeom>
          <a:noFill/>
          <a:ln w="9525">
            <a:noFill/>
            <a:miter lim="800000"/>
            <a:headEnd/>
            <a:tailEnd/>
          </a:ln>
        </p:spPr>
      </p:pic>
      <p:sp>
        <p:nvSpPr>
          <p:cNvPr id="2" name="Title 1"/>
          <p:cNvSpPr>
            <a:spLocks noGrp="1"/>
          </p:cNvSpPr>
          <p:nvPr>
            <p:ph type="title"/>
          </p:nvPr>
        </p:nvSpPr>
        <p:spPr>
          <a:xfrm>
            <a:off x="-1500230" y="285728"/>
            <a:ext cx="8229600" cy="1143000"/>
          </a:xfrm>
        </p:spPr>
        <p:txBody>
          <a:bodyPr/>
          <a:lstStyle/>
          <a:p>
            <a:r>
              <a:rPr lang="en-AU" dirty="0" smtClean="0"/>
              <a:t>Think happy Thoughts</a:t>
            </a:r>
            <a:endParaRPr lang="en-A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andy[1].png"/>
          <p:cNvPicPr>
            <a:picLocks noChangeAspect="1"/>
          </p:cNvPicPr>
          <p:nvPr/>
        </p:nvPicPr>
        <p:blipFill>
          <a:blip r:embed="rId2" cstate="print"/>
          <a:stretch>
            <a:fillRect/>
          </a:stretch>
        </p:blipFill>
        <p:spPr>
          <a:xfrm>
            <a:off x="1" y="0"/>
            <a:ext cx="9140230" cy="6869493"/>
          </a:xfrm>
          <a:prstGeom prst="rect">
            <a:avLst/>
          </a:prstGeom>
        </p:spPr>
      </p:pic>
      <p:sp>
        <p:nvSpPr>
          <p:cNvPr id="2" name="Title 1"/>
          <p:cNvSpPr>
            <a:spLocks noGrp="1"/>
          </p:cNvSpPr>
          <p:nvPr>
            <p:ph type="title"/>
          </p:nvPr>
        </p:nvSpPr>
        <p:spPr>
          <a:xfrm>
            <a:off x="3000364" y="2000240"/>
            <a:ext cx="8229600" cy="1143000"/>
          </a:xfrm>
        </p:spPr>
        <p:txBody>
          <a:bodyPr/>
          <a:lstStyle/>
          <a:p>
            <a:r>
              <a:rPr lang="en-AU" dirty="0" smtClean="0"/>
              <a:t>Eat!!!</a:t>
            </a:r>
            <a:endParaRPr lang="en-A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0" y="0"/>
            <a:ext cx="9144000" cy="6880627"/>
          </a:xfrm>
          <a:prstGeom prst="rect">
            <a:avLst/>
          </a:prstGeom>
          <a:noFill/>
          <a:ln w="9525">
            <a:noFill/>
            <a:miter lim="800000"/>
            <a:headEnd/>
            <a:tailEnd/>
          </a:ln>
        </p:spPr>
      </p:pic>
      <p:sp>
        <p:nvSpPr>
          <p:cNvPr id="2" name="Title 1"/>
          <p:cNvSpPr>
            <a:spLocks noGrp="1"/>
          </p:cNvSpPr>
          <p:nvPr>
            <p:ph type="title"/>
          </p:nvPr>
        </p:nvSpPr>
        <p:spPr>
          <a:xfrm>
            <a:off x="2428860" y="0"/>
            <a:ext cx="8229600" cy="1143000"/>
          </a:xfrm>
        </p:spPr>
        <p:txBody>
          <a:bodyPr/>
          <a:lstStyle/>
          <a:p>
            <a:r>
              <a:rPr lang="en-AU" dirty="0" smtClean="0"/>
              <a:t>Don’t get stressed</a:t>
            </a:r>
            <a:endParaRPr lang="en-A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3074" name="Picture 2" descr="http://www.pyramidplus.org/resources/PastConferenceMaterials/documents/Building%20Community%20Capacity%20August/Preschool%20Sessions%20August/Session%20II%20-%20Creating%20Supportive%20Environments/Relaxation%20Thermometer.jpg"/>
          <p:cNvPicPr>
            <a:picLocks noChangeAspect="1" noChangeArrowheads="1"/>
          </p:cNvPicPr>
          <p:nvPr/>
        </p:nvPicPr>
        <p:blipFill>
          <a:blip r:embed="rId2" cstate="print"/>
          <a:srcRect/>
          <a:stretch>
            <a:fillRect/>
          </a:stretch>
        </p:blipFill>
        <p:spPr bwMode="auto">
          <a:xfrm>
            <a:off x="0" y="41084"/>
            <a:ext cx="9144000" cy="678689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43010" name="Picture 2" descr="http://www.dhs.vic.gov.au/__data/assets/image/0015/153231/osp_stressthermometer_jpg_261007.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p:cNvPicPr>
            <a:picLocks noChangeAspect="1" noChangeArrowheads="1"/>
          </p:cNvPicPr>
          <p:nvPr/>
        </p:nvPicPr>
        <p:blipFill>
          <a:blip r:embed="rId2" cstate="print"/>
          <a:srcRect/>
          <a:stretch>
            <a:fillRect/>
          </a:stretch>
        </p:blipFill>
        <p:spPr bwMode="auto">
          <a:xfrm>
            <a:off x="928662" y="571480"/>
            <a:ext cx="7072330" cy="5304248"/>
          </a:xfrm>
          <a:prstGeom prst="rect">
            <a:avLst/>
          </a:prstGeom>
          <a:noFill/>
          <a:ln w="9525">
            <a:noFill/>
            <a:miter lim="800000"/>
            <a:headEnd/>
            <a:tailEnd/>
          </a:ln>
        </p:spPr>
      </p:pic>
      <p:sp>
        <p:nvSpPr>
          <p:cNvPr id="2" name="Title 1"/>
          <p:cNvSpPr>
            <a:spLocks noGrp="1"/>
          </p:cNvSpPr>
          <p:nvPr>
            <p:ph type="title"/>
          </p:nvPr>
        </p:nvSpPr>
        <p:spPr>
          <a:xfrm>
            <a:off x="428596" y="428604"/>
            <a:ext cx="8229600" cy="1143000"/>
          </a:xfrm>
        </p:spPr>
        <p:txBody>
          <a:bodyPr/>
          <a:lstStyle/>
          <a:p>
            <a:r>
              <a:rPr lang="en-A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Nervous!!</a:t>
            </a:r>
            <a:endParaRPr lang="en-AU" dirty="0">
              <a:effectLst>
                <a:glow rad="228600">
                  <a:schemeClr val="accent5">
                    <a:satMod val="175000"/>
                    <a:alpha val="40000"/>
                  </a:schemeClr>
                </a:glow>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5984" y="1071546"/>
            <a:ext cx="8229600" cy="1143000"/>
          </a:xfrm>
        </p:spPr>
        <p:txBody>
          <a:bodyPr/>
          <a:lstStyle/>
          <a:p>
            <a:r>
              <a:rPr lang="en-AU" dirty="0" smtClean="0"/>
              <a:t>Don’t Give Up</a:t>
            </a:r>
            <a:endParaRPr lang="en-AU" dirty="0"/>
          </a:p>
        </p:txBody>
      </p:sp>
      <p:pic>
        <p:nvPicPr>
          <p:cNvPr id="44034" name="Picture 2" descr="http://www.grandprofile.com/Myspace_Comments/Compliment_Comments/Profile_Compliment_Comments/images/You-Can-Do-It.gif"/>
          <p:cNvPicPr>
            <a:picLocks noChangeAspect="1" noChangeArrowheads="1" noCrop="1"/>
          </p:cNvPicPr>
          <p:nvPr/>
        </p:nvPicPr>
        <p:blipFill>
          <a:blip r:embed="rId2" cstate="print"/>
          <a:srcRect/>
          <a:stretch>
            <a:fillRect/>
          </a:stretch>
        </p:blipFill>
        <p:spPr bwMode="auto">
          <a:xfrm>
            <a:off x="2214546" y="571480"/>
            <a:ext cx="4633927" cy="6029273"/>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Count to Ten If your really stressed</a:t>
            </a:r>
            <a:endParaRPr lang="en-AU" dirty="0"/>
          </a:p>
        </p:txBody>
      </p:sp>
      <p:pic>
        <p:nvPicPr>
          <p:cNvPr id="45058" name="Picture 2" descr="http://www.simplywoodengifts.co.uk/images/1-10-jigsaws/number-jigsaw-bus-lrg.jpg"/>
          <p:cNvPicPr>
            <a:picLocks noChangeAspect="1" noChangeArrowheads="1"/>
          </p:cNvPicPr>
          <p:nvPr/>
        </p:nvPicPr>
        <p:blipFill>
          <a:blip r:embed="rId2" cstate="print"/>
          <a:srcRect/>
          <a:stretch>
            <a:fillRect/>
          </a:stretch>
        </p:blipFill>
        <p:spPr bwMode="auto">
          <a:xfrm>
            <a:off x="857224" y="2214554"/>
            <a:ext cx="7905815" cy="3414718"/>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46082" name="Picture 2" descr="http://3.bp.blogspot.com/_bqxkwi37QRs/SmUobJb_ajI/AAAAAAAAAG8/ZsEbRyLTH8I/s320/Feelings+thermometer+flat.jpg"/>
          <p:cNvPicPr>
            <a:picLocks noChangeAspect="1" noChangeArrowheads="1"/>
          </p:cNvPicPr>
          <p:nvPr/>
        </p:nvPicPr>
        <p:blipFill>
          <a:blip r:embed="rId2" cstate="print"/>
          <a:srcRect/>
          <a:stretch>
            <a:fillRect/>
          </a:stretch>
        </p:blipFill>
        <p:spPr bwMode="auto">
          <a:xfrm>
            <a:off x="0" y="73779"/>
            <a:ext cx="9144000" cy="6812631"/>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4" name="Picture 7" descr="Metal Man0001"/>
          <p:cNvPicPr>
            <a:picLocks noGrp="1" noChangeAspect="1" noChangeArrowheads="1"/>
          </p:cNvPicPr>
          <p:nvPr>
            <p:ph sz="half" idx="4294967295"/>
          </p:nvPr>
        </p:nvPicPr>
        <p:blipFill>
          <a:blip r:embed="rId2" cstate="print"/>
          <a:srcRect/>
          <a:stretch>
            <a:fillRect/>
          </a:stretch>
        </p:blipFill>
        <p:spPr>
          <a:xfrm>
            <a:off x="1571604" y="0"/>
            <a:ext cx="6072199" cy="6858000"/>
          </a:xfrm>
          <a:ln w="19050">
            <a:solidFill>
              <a:srgbClr val="2A2A7E"/>
            </a:solidFill>
          </a:ln>
          <a:effectLst>
            <a:outerShdw algn="tl" rotWithShape="0">
              <a:srgbClr val="000000">
                <a:alpha val="70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4" name="Picture 4" descr="Iceberg UK"/>
          <p:cNvPicPr>
            <a:picLocks noChangeAspect="1" noChangeArrowheads="1"/>
          </p:cNvPicPr>
          <p:nvPr/>
        </p:nvPicPr>
        <p:blipFill>
          <a:blip r:embed="rId2" cstate="print"/>
          <a:srcRect/>
          <a:stretch>
            <a:fillRect/>
          </a:stretch>
        </p:blipFill>
        <p:spPr bwMode="auto">
          <a:xfrm>
            <a:off x="0" y="-117291"/>
            <a:ext cx="9144000" cy="7133017"/>
          </a:xfrm>
          <a:prstGeom prst="rect">
            <a:avLst/>
          </a:prstGeom>
          <a:noFill/>
          <a:ln w="25400">
            <a:solidFill>
              <a:srgbClr val="334E99"/>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4" name="Picture 2" descr="I Can Do It"/>
          <p:cNvPicPr>
            <a:picLocks noChangeAspect="1" noChangeArrowheads="1"/>
          </p:cNvPicPr>
          <p:nvPr/>
        </p:nvPicPr>
        <p:blipFill>
          <a:blip r:embed="rId2" cstate="print"/>
          <a:srcRect/>
          <a:stretch>
            <a:fillRect/>
          </a:stretch>
        </p:blipFill>
        <p:spPr bwMode="auto">
          <a:xfrm>
            <a:off x="2133600" y="228600"/>
            <a:ext cx="4994275" cy="6303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1802" y="2285992"/>
            <a:ext cx="8229600" cy="1143000"/>
          </a:xfrm>
        </p:spPr>
        <p:txBody>
          <a:bodyPr>
            <a:normAutofit fontScale="90000"/>
          </a:bodyPr>
          <a:lstStyle/>
          <a:p>
            <a:r>
              <a:rPr lang="en-AU" dirty="0" smtClean="0"/>
              <a:t>Don’t give</a:t>
            </a:r>
            <a:br>
              <a:rPr lang="en-AU" dirty="0" smtClean="0"/>
            </a:br>
            <a:r>
              <a:rPr lang="en-AU" dirty="0" smtClean="0"/>
              <a:t>Up</a:t>
            </a:r>
            <a:endParaRPr lang="en-AU" dirty="0"/>
          </a:p>
        </p:txBody>
      </p:sp>
      <p:grpSp>
        <p:nvGrpSpPr>
          <p:cNvPr id="4" name="Group 2"/>
          <p:cNvGrpSpPr>
            <a:grpSpLocks/>
          </p:cNvGrpSpPr>
          <p:nvPr/>
        </p:nvGrpSpPr>
        <p:grpSpPr bwMode="auto">
          <a:xfrm>
            <a:off x="928662" y="152400"/>
            <a:ext cx="6843738" cy="6705600"/>
            <a:chOff x="1056" y="144"/>
            <a:chExt cx="3984" cy="3908"/>
          </a:xfrm>
        </p:grpSpPr>
        <p:pic>
          <p:nvPicPr>
            <p:cNvPr id="5" name="Picture 3" descr="Giving Up - UK - no caption"/>
            <p:cNvPicPr>
              <a:picLocks noChangeAspect="1" noChangeArrowheads="1"/>
            </p:cNvPicPr>
            <p:nvPr/>
          </p:nvPicPr>
          <p:blipFill>
            <a:blip r:embed="rId2" cstate="print"/>
            <a:srcRect/>
            <a:stretch>
              <a:fillRect/>
            </a:stretch>
          </p:blipFill>
          <p:spPr bwMode="auto">
            <a:xfrm>
              <a:off x="2008" y="144"/>
              <a:ext cx="2079" cy="3456"/>
            </a:xfrm>
            <a:prstGeom prst="rect">
              <a:avLst/>
            </a:prstGeom>
            <a:noFill/>
            <a:ln w="9525">
              <a:noFill/>
              <a:miter lim="800000"/>
              <a:headEnd/>
              <a:tailEnd/>
            </a:ln>
          </p:spPr>
        </p:pic>
        <p:sp>
          <p:nvSpPr>
            <p:cNvPr id="6" name="Text Box 4"/>
            <p:cNvSpPr txBox="1">
              <a:spLocks noChangeArrowheads="1"/>
            </p:cNvSpPr>
            <p:nvPr/>
          </p:nvSpPr>
          <p:spPr bwMode="auto">
            <a:xfrm>
              <a:off x="1056" y="3552"/>
              <a:ext cx="3984" cy="500"/>
            </a:xfrm>
            <a:prstGeom prst="rect">
              <a:avLst/>
            </a:prstGeom>
            <a:noFill/>
            <a:ln w="9525">
              <a:noFill/>
              <a:miter lim="800000"/>
              <a:headEnd/>
              <a:tailEnd/>
            </a:ln>
          </p:spPr>
          <p:txBody>
            <a:bodyPr>
              <a:spAutoFit/>
            </a:bodyPr>
            <a:lstStyle/>
            <a:p>
              <a:pPr algn="ctr"/>
              <a:r>
                <a:rPr lang="en-US" sz="2600">
                  <a:latin typeface="Comic Sans MS" charset="0"/>
                </a:rPr>
                <a:t>Giving Up</a:t>
              </a:r>
            </a:p>
            <a:p>
              <a:pPr algn="ctr"/>
              <a:r>
                <a:rPr lang="en-US" sz="2000">
                  <a:latin typeface="Comic Sans MS" charset="0"/>
                </a:rPr>
                <a:t>... leads to feeling down and putting off doing work</a:t>
              </a:r>
            </a:p>
          </p:txBody>
        </p:sp>
      </p:gr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00042"/>
            <a:ext cx="8229600" cy="1143000"/>
          </a:xfrm>
        </p:spPr>
        <p:txBody>
          <a:bodyPr>
            <a:normAutofit fontScale="90000"/>
          </a:bodyPr>
          <a:lstStyle/>
          <a:p>
            <a:r>
              <a:rPr lang="en-AU" dirty="0" smtClean="0"/>
              <a:t>Just because you might have something different to other people don’t put your self down </a:t>
            </a:r>
            <a:endParaRPr lang="en-AU" dirty="0"/>
          </a:p>
        </p:txBody>
      </p:sp>
      <p:pic>
        <p:nvPicPr>
          <p:cNvPr id="4" name="Picture 3" descr="3d-dragon-model-cartoon-funny-breadwig.com[1].jpg"/>
          <p:cNvPicPr>
            <a:picLocks noChangeAspect="1"/>
          </p:cNvPicPr>
          <p:nvPr/>
        </p:nvPicPr>
        <p:blipFill>
          <a:blip r:embed="rId2" cstate="print"/>
          <a:stretch>
            <a:fillRect/>
          </a:stretch>
        </p:blipFill>
        <p:spPr>
          <a:xfrm>
            <a:off x="1142976" y="2171667"/>
            <a:ext cx="5857916" cy="4686333"/>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Don’t be ashamed to be yourself</a:t>
            </a:r>
            <a:endParaRPr lang="en-AU" dirty="0"/>
          </a:p>
        </p:txBody>
      </p:sp>
      <p:pic>
        <p:nvPicPr>
          <p:cNvPr id="4" name="Picture 3" descr="i2[1].jpg"/>
          <p:cNvPicPr>
            <a:picLocks noChangeAspect="1"/>
          </p:cNvPicPr>
          <p:nvPr/>
        </p:nvPicPr>
        <p:blipFill>
          <a:blip r:embed="rId2" cstate="print"/>
          <a:stretch>
            <a:fillRect/>
          </a:stretch>
        </p:blipFill>
        <p:spPr>
          <a:xfrm>
            <a:off x="571472" y="1071546"/>
            <a:ext cx="8001024" cy="5500726"/>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Work together</a:t>
            </a:r>
            <a:endParaRPr lang="en-AU" dirty="0"/>
          </a:p>
        </p:txBody>
      </p:sp>
      <p:pic>
        <p:nvPicPr>
          <p:cNvPr id="4" name="Picture 3" descr="ist2_6380409-mini-monsters-2[1].jpg"/>
          <p:cNvPicPr>
            <a:picLocks noChangeAspect="1"/>
          </p:cNvPicPr>
          <p:nvPr/>
        </p:nvPicPr>
        <p:blipFill>
          <a:blip r:embed="rId2" cstate="print"/>
          <a:stretch>
            <a:fillRect/>
          </a:stretch>
        </p:blipFill>
        <p:spPr>
          <a:xfrm>
            <a:off x="1214414" y="1928802"/>
            <a:ext cx="6516532" cy="442438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srcRect/>
          <a:stretch>
            <a:fillRect/>
          </a:stretch>
        </p:blipFill>
        <p:spPr bwMode="auto">
          <a:xfrm>
            <a:off x="785786" y="500042"/>
            <a:ext cx="7143765" cy="5357824"/>
          </a:xfrm>
          <a:prstGeom prst="rect">
            <a:avLst/>
          </a:prstGeom>
          <a:noFill/>
          <a:ln w="9525">
            <a:noFill/>
            <a:miter lim="800000"/>
            <a:headEnd/>
            <a:tailEnd/>
          </a:ln>
        </p:spPr>
      </p:pic>
      <p:sp>
        <p:nvSpPr>
          <p:cNvPr id="2" name="Title 1"/>
          <p:cNvSpPr>
            <a:spLocks noGrp="1"/>
          </p:cNvSpPr>
          <p:nvPr>
            <p:ph type="title"/>
          </p:nvPr>
        </p:nvSpPr>
        <p:spPr/>
        <p:txBody>
          <a:bodyPr/>
          <a:lstStyle/>
          <a:p>
            <a:r>
              <a:rPr lang="en-A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Sad</a:t>
            </a:r>
            <a:endParaRPr lang="en-AU" dirty="0">
              <a:effectLst>
                <a:glow rad="228600">
                  <a:schemeClr val="accent5">
                    <a:satMod val="175000"/>
                    <a:alpha val="40000"/>
                  </a:schemeClr>
                </a:glow>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Your beautiful in your own way.</a:t>
            </a:r>
            <a:endParaRPr lang="en-AU" dirty="0"/>
          </a:p>
        </p:txBody>
      </p:sp>
      <p:pic>
        <p:nvPicPr>
          <p:cNvPr id="4" name="Picture 3" descr="osm08[1].jpg"/>
          <p:cNvPicPr>
            <a:picLocks noChangeAspect="1"/>
          </p:cNvPicPr>
          <p:nvPr/>
        </p:nvPicPr>
        <p:blipFill>
          <a:blip r:embed="rId2" cstate="print"/>
          <a:stretch>
            <a:fillRect/>
          </a:stretch>
        </p:blipFill>
        <p:spPr>
          <a:xfrm>
            <a:off x="2571736" y="1571612"/>
            <a:ext cx="3739188" cy="4806415"/>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 Reincarnated story of a mule.</a:t>
            </a:r>
            <a:endParaRPr lang="en-AU" dirty="0"/>
          </a:p>
        </p:txBody>
      </p:sp>
      <p:pic>
        <p:nvPicPr>
          <p:cNvPr id="2050" name="Picture 2" descr="http://3.bp.blogspot.com/_4G2ptSlZZn0/Siyx6vgKo2I/AAAAAAAACdI/qjYxRIAgrrc/s400/donkey_in_well.jpg"/>
          <p:cNvPicPr>
            <a:picLocks noChangeAspect="1" noChangeArrowheads="1"/>
          </p:cNvPicPr>
          <p:nvPr/>
        </p:nvPicPr>
        <p:blipFill>
          <a:blip r:embed="rId2" cstate="print"/>
          <a:srcRect/>
          <a:stretch>
            <a:fillRect/>
          </a:stretch>
        </p:blipFill>
        <p:spPr bwMode="auto">
          <a:xfrm>
            <a:off x="857224" y="1771632"/>
            <a:ext cx="7167155" cy="5086368"/>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Mule.</a:t>
            </a:r>
            <a:endParaRPr lang="en-AU" dirty="0"/>
          </a:p>
        </p:txBody>
      </p:sp>
      <p:sp>
        <p:nvSpPr>
          <p:cNvPr id="3" name="Content Placeholder 2"/>
          <p:cNvSpPr>
            <a:spLocks noGrp="1"/>
          </p:cNvSpPr>
          <p:nvPr>
            <p:ph idx="1"/>
          </p:nvPr>
        </p:nvSpPr>
        <p:spPr/>
        <p:txBody>
          <a:bodyPr>
            <a:normAutofit fontScale="85000" lnSpcReduction="10000"/>
          </a:bodyPr>
          <a:lstStyle/>
          <a:p>
            <a:r>
              <a:rPr lang="en-AU" dirty="0" smtClean="0"/>
              <a:t>One day a Mule fell down a well it was stuck there and the farmer heard the Mule and couldn’t get him out. The farmer thought to himself well if I get my neighbours to come over here we can shovel dirt into the well and put it out of his misery. So the farmer called over his neighbours and said to them to start shovelling dirt into the well and so they did. Every time they shovelled more dirt into the well the mule shook it off and stepped up on top of the dirt. He repeated this until he got out of the well he was so happy that he got out he went and celebrated and ate some grass. </a:t>
            </a:r>
            <a:endParaRPr lang="en-AU"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Morale of the story</a:t>
            </a:r>
            <a:endParaRPr lang="en-AU" dirty="0"/>
          </a:p>
        </p:txBody>
      </p:sp>
      <p:sp>
        <p:nvSpPr>
          <p:cNvPr id="3" name="Content Placeholder 2"/>
          <p:cNvSpPr>
            <a:spLocks noGrp="1"/>
          </p:cNvSpPr>
          <p:nvPr>
            <p:ph idx="1"/>
          </p:nvPr>
        </p:nvSpPr>
        <p:spPr/>
        <p:txBody>
          <a:bodyPr/>
          <a:lstStyle/>
          <a:p>
            <a:r>
              <a:rPr lang="en-AU" dirty="0" smtClean="0"/>
              <a:t>Never give up and don’t think to your self I’m just going to leave it and think I can’t do this instead think to yourself to keep trying</a:t>
            </a:r>
          </a:p>
          <a:p>
            <a:endParaRPr lang="en-AU" dirty="0" smtClean="0"/>
          </a:p>
          <a:p>
            <a:endParaRPr lang="en-AU" dirty="0"/>
          </a:p>
        </p:txBody>
      </p:sp>
      <p:pic>
        <p:nvPicPr>
          <p:cNvPr id="56324" name="Picture 4" descr="http://3.bp.blogspot.com/_d1Vcjjg964o/SpjYZWPfwpI/AAAAAAAADvQ/Ky1Qk6d9nuw/s400/Donkey_-_Cartoon_1.gif"/>
          <p:cNvPicPr>
            <a:picLocks noChangeAspect="1" noChangeArrowheads="1"/>
          </p:cNvPicPr>
          <p:nvPr/>
        </p:nvPicPr>
        <p:blipFill>
          <a:blip r:embed="rId2" cstate="print"/>
          <a:srcRect/>
          <a:stretch>
            <a:fillRect/>
          </a:stretch>
        </p:blipFill>
        <p:spPr bwMode="auto">
          <a:xfrm>
            <a:off x="3000364" y="3143248"/>
            <a:ext cx="2876550" cy="3028950"/>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85728"/>
            <a:ext cx="8229600" cy="1143000"/>
          </a:xfrm>
        </p:spPr>
        <p:txBody>
          <a:bodyPr/>
          <a:lstStyle/>
          <a:p>
            <a:r>
              <a:rPr lang="en-AU" dirty="0" smtClean="0"/>
              <a:t>The end!!!!!</a:t>
            </a:r>
            <a:endParaRPr lang="en-AU" dirty="0"/>
          </a:p>
        </p:txBody>
      </p:sp>
      <p:pic>
        <p:nvPicPr>
          <p:cNvPr id="58370" name="Picture 2" descr="http://dwellingintheword.files.wordpress.com/2009/09/32-cow_eating_grass.gif?w=169&amp;h=169"/>
          <p:cNvPicPr>
            <a:picLocks noChangeAspect="1" noChangeArrowheads="1" noCrop="1"/>
          </p:cNvPicPr>
          <p:nvPr/>
        </p:nvPicPr>
        <p:blipFill>
          <a:blip r:embed="rId2" cstate="print"/>
          <a:srcRect/>
          <a:stretch>
            <a:fillRect/>
          </a:stretch>
        </p:blipFill>
        <p:spPr bwMode="auto">
          <a:xfrm>
            <a:off x="1928794" y="1643050"/>
            <a:ext cx="4895871" cy="4895874"/>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sCAX6OCS3.jpg"/>
          <p:cNvPicPr>
            <a:picLocks noChangeAspect="1"/>
          </p:cNvPicPr>
          <p:nvPr/>
        </p:nvPicPr>
        <p:blipFill>
          <a:blip r:embed="rId2" cstate="print"/>
          <a:stretch>
            <a:fillRect/>
          </a:stretch>
        </p:blipFill>
        <p:spPr>
          <a:xfrm>
            <a:off x="0" y="-15241"/>
            <a:ext cx="9144000" cy="6888481"/>
          </a:xfrm>
          <a:prstGeom prst="rect">
            <a:avLst/>
          </a:prstGeom>
        </p:spPr>
      </p:pic>
      <p:sp>
        <p:nvSpPr>
          <p:cNvPr id="2" name="Title 1"/>
          <p:cNvSpPr>
            <a:spLocks noGrp="1"/>
          </p:cNvSpPr>
          <p:nvPr>
            <p:ph type="title"/>
          </p:nvPr>
        </p:nvSpPr>
        <p:spPr/>
        <p:txBody>
          <a:bodyPr/>
          <a:lstStyle/>
          <a:p>
            <a:r>
              <a:rPr lang="en-A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rgbClr val="FF0066"/>
                  </a:glow>
                  <a:reflection blurRad="12700" stA="28000" endPos="45000" dist="1000" dir="5400000" sy="-100000" algn="bl" rotWithShape="0"/>
                </a:effectLst>
              </a:rPr>
              <a:t>The End!!!!</a:t>
            </a:r>
            <a:endParaRPr lang="en-AU" dirty="0">
              <a:effectLst>
                <a:glow rad="228600">
                  <a:srgbClr val="FF0066"/>
                </a:glow>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cstate="print"/>
          <a:srcRect/>
          <a:stretch>
            <a:fillRect/>
          </a:stretch>
        </p:blipFill>
        <p:spPr bwMode="auto">
          <a:xfrm>
            <a:off x="785786" y="357166"/>
            <a:ext cx="7858180" cy="6263556"/>
          </a:xfrm>
          <a:prstGeom prst="rect">
            <a:avLst/>
          </a:prstGeom>
          <a:noFill/>
          <a:ln w="9525">
            <a:noFill/>
            <a:miter lim="800000"/>
            <a:headEnd/>
            <a:tailEnd/>
          </a:ln>
        </p:spPr>
      </p:pic>
      <p:sp>
        <p:nvSpPr>
          <p:cNvPr id="2" name="Title 1"/>
          <p:cNvSpPr>
            <a:spLocks noGrp="1"/>
          </p:cNvSpPr>
          <p:nvPr>
            <p:ph type="title"/>
          </p:nvPr>
        </p:nvSpPr>
        <p:spPr/>
        <p:txBody>
          <a:bodyPr/>
          <a:lstStyle/>
          <a:p>
            <a:r>
              <a:rPr lang="en-A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Worried</a:t>
            </a:r>
            <a:endParaRPr lang="en-AU" dirty="0">
              <a:effectLst>
                <a:glow rad="228600">
                  <a:schemeClr val="accent5">
                    <a:satMod val="175000"/>
                    <a:alpha val="40000"/>
                  </a:schemeClr>
                </a:glow>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cstate="print"/>
          <a:srcRect/>
          <a:stretch>
            <a:fillRect/>
          </a:stretch>
        </p:blipFill>
        <p:spPr bwMode="auto">
          <a:xfrm>
            <a:off x="571472" y="571480"/>
            <a:ext cx="7810555" cy="5857916"/>
          </a:xfrm>
          <a:prstGeom prst="rect">
            <a:avLst/>
          </a:prstGeom>
          <a:noFill/>
          <a:ln w="9525">
            <a:noFill/>
            <a:miter lim="800000"/>
            <a:headEnd/>
            <a:tailEnd/>
          </a:ln>
        </p:spPr>
      </p:pic>
      <p:sp>
        <p:nvSpPr>
          <p:cNvPr id="2" name="Title 1"/>
          <p:cNvSpPr>
            <a:spLocks noGrp="1"/>
          </p:cNvSpPr>
          <p:nvPr>
            <p:ph type="title"/>
          </p:nvPr>
        </p:nvSpPr>
        <p:spPr/>
        <p:txBody>
          <a:bodyPr/>
          <a:lstStyle/>
          <a:p>
            <a:r>
              <a:rPr lang="en-A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Silly</a:t>
            </a:r>
            <a:endParaRPr lang="en-AU" dirty="0">
              <a:effectLst>
                <a:glow rad="228600">
                  <a:schemeClr val="accent5">
                    <a:satMod val="175000"/>
                    <a:alpha val="40000"/>
                  </a:schemeClr>
                </a:glow>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www.textually.org/tv/archives/images/set3/ANGRY%20FACE-1.gif"/>
          <p:cNvPicPr>
            <a:picLocks noChangeAspect="1" noChangeArrowheads="1"/>
          </p:cNvPicPr>
          <p:nvPr/>
        </p:nvPicPr>
        <p:blipFill>
          <a:blip r:embed="rId2" cstate="print"/>
          <a:srcRect/>
          <a:stretch>
            <a:fillRect/>
          </a:stretch>
        </p:blipFill>
        <p:spPr bwMode="auto">
          <a:xfrm>
            <a:off x="0" y="0"/>
            <a:ext cx="9221917" cy="6858000"/>
          </a:xfrm>
          <a:prstGeom prst="rect">
            <a:avLst/>
          </a:prstGeom>
          <a:noFill/>
        </p:spPr>
      </p:pic>
      <p:sp>
        <p:nvSpPr>
          <p:cNvPr id="2" name="Title 1"/>
          <p:cNvSpPr>
            <a:spLocks noGrp="1"/>
          </p:cNvSpPr>
          <p:nvPr>
            <p:ph type="title"/>
          </p:nvPr>
        </p:nvSpPr>
        <p:spPr/>
        <p:txBody>
          <a:bodyPr>
            <a:scene3d>
              <a:camera prst="orthographicFront"/>
              <a:lightRig rig="threePt" dir="t"/>
            </a:scene3d>
            <a:sp3d extrusionH="57150">
              <a:bevelT w="38100" h="38100" prst="relaxedInset"/>
            </a:sp3d>
          </a:bodyPr>
          <a:lstStyle/>
          <a:p>
            <a:r>
              <a:rPr lang="en-AU" dirty="0" smtClean="0">
                <a:effectLst>
                  <a:glow rad="228600">
                    <a:schemeClr val="accent5">
                      <a:satMod val="175000"/>
                      <a:alpha val="40000"/>
                    </a:schemeClr>
                  </a:glow>
                  <a:reflection blurRad="12700" stA="28000" endPos="45000" dist="1000" dir="5400000" sy="-100000" algn="bl" rotWithShape="0"/>
                </a:effectLst>
              </a:rPr>
              <a:t>Angry</a:t>
            </a:r>
            <a:endParaRPr lang="en-AU" dirty="0">
              <a:effectLst>
                <a:glow rad="228600">
                  <a:schemeClr val="accent5">
                    <a:satMod val="175000"/>
                    <a:alpha val="40000"/>
                  </a:schemeClr>
                </a:glow>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3.bp.blogspot.com/_lXjSYN9FP2g/SoIG2Oh63jI/AAAAAAAAAIY/gwkgcdzVCQc/s320/angry-face.gif"/>
          <p:cNvPicPr>
            <a:picLocks noChangeAspect="1" noChangeArrowheads="1"/>
          </p:cNvPicPr>
          <p:nvPr/>
        </p:nvPicPr>
        <p:blipFill>
          <a:blip r:embed="rId2" cstate="print"/>
          <a:srcRect/>
          <a:stretch>
            <a:fillRect/>
          </a:stretch>
        </p:blipFill>
        <p:spPr bwMode="auto">
          <a:xfrm>
            <a:off x="428596" y="0"/>
            <a:ext cx="8001056" cy="6462738"/>
          </a:xfrm>
          <a:prstGeom prst="rect">
            <a:avLst/>
          </a:prstGeom>
          <a:noFill/>
        </p:spPr>
      </p:pic>
      <p:sp>
        <p:nvSpPr>
          <p:cNvPr id="2" name="Title 1"/>
          <p:cNvSpPr>
            <a:spLocks noGrp="1"/>
          </p:cNvSpPr>
          <p:nvPr>
            <p:ph type="title"/>
          </p:nvPr>
        </p:nvSpPr>
        <p:spPr/>
        <p:txBody>
          <a:bodyPr/>
          <a:lstStyle/>
          <a:p>
            <a:r>
              <a:rPr lang="en-A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5">
                      <a:satMod val="175000"/>
                      <a:alpha val="40000"/>
                    </a:schemeClr>
                  </a:glow>
                  <a:reflection blurRad="12700" stA="28000" endPos="45000" dist="1000" dir="5400000" sy="-100000" algn="bl" rotWithShape="0"/>
                </a:effectLst>
              </a:rPr>
              <a:t>Evil/ wants your revenge</a:t>
            </a:r>
            <a:endParaRPr lang="en-AU" dirty="0">
              <a:effectLst>
                <a:glow rad="228600">
                  <a:schemeClr val="accent5">
                    <a:satMod val="175000"/>
                    <a:alpha val="40000"/>
                  </a:schemeClr>
                </a:glow>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7" name="Picture 3"/>
          <p:cNvPicPr>
            <a:picLocks noChangeAspect="1" noChangeArrowheads="1"/>
          </p:cNvPicPr>
          <p:nvPr/>
        </p:nvPicPr>
        <p:blipFill>
          <a:blip r:embed="rId2" cstate="print"/>
          <a:srcRect/>
          <a:stretch>
            <a:fillRect/>
          </a:stretch>
        </p:blipFill>
        <p:spPr bwMode="auto">
          <a:xfrm>
            <a:off x="500034" y="350713"/>
            <a:ext cx="7429552" cy="6079022"/>
          </a:xfrm>
          <a:prstGeom prst="rect">
            <a:avLst/>
          </a:prstGeom>
          <a:noFill/>
          <a:ln w="9525">
            <a:noFill/>
            <a:miter lim="800000"/>
            <a:headEnd/>
            <a:tailEnd/>
          </a:ln>
        </p:spPr>
      </p:pic>
      <p:sp>
        <p:nvSpPr>
          <p:cNvPr id="2" name="Title 1"/>
          <p:cNvSpPr>
            <a:spLocks noGrp="1"/>
          </p:cNvSpPr>
          <p:nvPr>
            <p:ph type="title"/>
          </p:nvPr>
        </p:nvSpPr>
        <p:spPr/>
        <p:txBody>
          <a:bodyPr/>
          <a:lstStyle/>
          <a:p>
            <a:r>
              <a:rPr lang="en-A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5">
                      <a:satMod val="175000"/>
                      <a:alpha val="40000"/>
                    </a:schemeClr>
                  </a:glow>
                  <a:reflection blurRad="12700" stA="28000" endPos="45000" dist="1000" dir="5400000" sy="-100000" algn="bl" rotWithShape="0"/>
                </a:effectLst>
              </a:rPr>
              <a:t>Ecstatic </a:t>
            </a:r>
            <a:endParaRPr lang="en-AU" dirty="0">
              <a:effectLst>
                <a:glow rad="228600">
                  <a:schemeClr val="accent5">
                    <a:satMod val="175000"/>
                    <a:alpha val="40000"/>
                  </a:schemeClr>
                </a:glow>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945</TotalTime>
  <Words>279</Words>
  <Application>Microsoft Office PowerPoint</Application>
  <PresentationFormat>On-screen Show (4:3)</PresentationFormat>
  <Paragraphs>44</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Slide 1</vt:lpstr>
      <vt:lpstr>Happy</vt:lpstr>
      <vt:lpstr>Nervous!!</vt:lpstr>
      <vt:lpstr>Sad</vt:lpstr>
      <vt:lpstr>Worried</vt:lpstr>
      <vt:lpstr>Silly</vt:lpstr>
      <vt:lpstr>Angry</vt:lpstr>
      <vt:lpstr>Evil/ wants your revenge</vt:lpstr>
      <vt:lpstr>Ecstatic </vt:lpstr>
      <vt:lpstr>Gooberish</vt:lpstr>
      <vt:lpstr>Glittery</vt:lpstr>
      <vt:lpstr>Earthy</vt:lpstr>
      <vt:lpstr>Amazed</vt:lpstr>
      <vt:lpstr>Mouth Fresher</vt:lpstr>
      <vt:lpstr>Christmassy</vt:lpstr>
      <vt:lpstr>Thank god its Friday</vt:lpstr>
      <vt:lpstr>Flowery</vt:lpstr>
      <vt:lpstr>Eco Friendly</vt:lpstr>
      <vt:lpstr>Sorry</vt:lpstr>
      <vt:lpstr>Hungry</vt:lpstr>
      <vt:lpstr>Hurt</vt:lpstr>
      <vt:lpstr>Historic</vt:lpstr>
      <vt:lpstr>Resilience Thermometer</vt:lpstr>
      <vt:lpstr>Bouncing Back!!!</vt:lpstr>
      <vt:lpstr>Think happy Thoughts</vt:lpstr>
      <vt:lpstr>Eat!!!</vt:lpstr>
      <vt:lpstr>Don’t get stressed</vt:lpstr>
      <vt:lpstr>Slide 28</vt:lpstr>
      <vt:lpstr>Slide 29</vt:lpstr>
      <vt:lpstr>Don’t Give Up</vt:lpstr>
      <vt:lpstr>Count to Ten If your really stressed</vt:lpstr>
      <vt:lpstr>Slide 32</vt:lpstr>
      <vt:lpstr>Slide 33</vt:lpstr>
      <vt:lpstr>Slide 34</vt:lpstr>
      <vt:lpstr>Slide 35</vt:lpstr>
      <vt:lpstr>Don’t give Up</vt:lpstr>
      <vt:lpstr>Just because you might have something different to other people don’t put your self down </vt:lpstr>
      <vt:lpstr>Don’t be ashamed to be yourself</vt:lpstr>
      <vt:lpstr>Work together</vt:lpstr>
      <vt:lpstr>Your beautiful in your own way.</vt:lpstr>
      <vt:lpstr>A Reincarnated story of a mule.</vt:lpstr>
      <vt:lpstr>The Mule.</vt:lpstr>
      <vt:lpstr>Morale of the story</vt:lpstr>
      <vt:lpstr>The end!!!!!</vt:lpstr>
      <vt:lpstr>Slide 45</vt:lpstr>
      <vt:lpstr>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Education</dc:creator>
  <cp:lastModifiedBy>Education</cp:lastModifiedBy>
  <cp:revision>42</cp:revision>
  <dcterms:created xsi:type="dcterms:W3CDTF">2010-07-15T02:04:07Z</dcterms:created>
  <dcterms:modified xsi:type="dcterms:W3CDTF">2010-09-02T09:04:50Z</dcterms:modified>
</cp:coreProperties>
</file>